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34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03ADB3-E33C-8C4E-886A-B5CF2731664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F997E2-592B-D945-BA6D-E75E4FB0050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objetos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 la </a:t>
            </a:r>
            <a:r>
              <a:rPr lang="en-US" dirty="0" err="1"/>
              <a:t>clase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Vocabulario</a:t>
            </a:r>
            <a:r>
              <a:rPr lang="en-US" dirty="0"/>
              <a:t> </a:t>
            </a:r>
            <a:r>
              <a:rPr lang="en-US" dirty="0" err="1"/>
              <a:t>Ilustrado</a:t>
            </a:r>
            <a:endParaRPr lang="en-US" dirty="0"/>
          </a:p>
        </p:txBody>
      </p:sp>
      <p:pic>
        <p:nvPicPr>
          <p:cNvPr id="4" name="Picture 3" descr="New-Speaking-Latino-Logo-65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1"/>
            <a:ext cx="3657600" cy="1243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44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sacapuntas</a:t>
            </a:r>
            <a:endParaRPr lang="en-US" dirty="0"/>
          </a:p>
        </p:txBody>
      </p:sp>
      <p:pic>
        <p:nvPicPr>
          <p:cNvPr id="4" name="Content Placeholder 3" descr="el sacapunta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29" r="27056" b="6373"/>
          <a:stretch/>
        </p:blipFill>
        <p:spPr>
          <a:xfrm>
            <a:off x="457200" y="1762326"/>
            <a:ext cx="8229600" cy="4525963"/>
          </a:xfrm>
        </p:spPr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7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calculadora</a:t>
            </a:r>
            <a:endParaRPr lang="en-US" dirty="0"/>
          </a:p>
        </p:txBody>
      </p:sp>
      <p:pic>
        <p:nvPicPr>
          <p:cNvPr id="4" name="Content Placeholder 3" descr="la calculador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87" r="-10587"/>
          <a:stretch>
            <a:fillRect/>
          </a:stretch>
        </p:blipFill>
        <p:spPr/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67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carpeta</a:t>
            </a:r>
            <a:endParaRPr lang="en-US" dirty="0"/>
          </a:p>
        </p:txBody>
      </p:sp>
      <p:pic>
        <p:nvPicPr>
          <p:cNvPr id="4" name="Content Placeholder 3" descr="la carpet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52" r="-38552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6614028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Photo</a:t>
            </a:r>
            <a:r>
              <a:rPr lang="es-ES_tradnl" sz="1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0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credit</a:t>
            </a:r>
            <a:r>
              <a:rPr lang="es-ES_tradnl" sz="1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: Amazon España - http://</a:t>
            </a:r>
            <a:r>
              <a:rPr lang="es-ES_tradnl" sz="10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amzn.eu</a:t>
            </a:r>
            <a:r>
              <a:rPr lang="es-ES_tradnl" sz="1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/2xgfdHA</a:t>
            </a:r>
            <a:endParaRPr lang="en-US" sz="10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703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goma</a:t>
            </a:r>
            <a:r>
              <a:rPr lang="en-US" dirty="0"/>
              <a:t> de </a:t>
            </a:r>
            <a:r>
              <a:rPr lang="en-US" dirty="0" err="1"/>
              <a:t>borrar</a:t>
            </a:r>
            <a:endParaRPr lang="en-US" dirty="0"/>
          </a:p>
        </p:txBody>
      </p:sp>
      <p:pic>
        <p:nvPicPr>
          <p:cNvPr id="4" name="Content Placeholder 3" descr="la goma de borr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741304"/>
            <a:ext cx="8229600" cy="4525963"/>
          </a:xfrm>
        </p:spPr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732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mesa</a:t>
            </a:r>
          </a:p>
        </p:txBody>
      </p:sp>
      <p:pic>
        <p:nvPicPr>
          <p:cNvPr id="4" name="Content Placeholder 3" descr="la mes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16" r="-25716"/>
          <a:stretch>
            <a:fillRect/>
          </a:stretch>
        </p:blipFill>
        <p:spPr/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785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mochila</a:t>
            </a:r>
            <a:endParaRPr lang="en-US" dirty="0"/>
          </a:p>
        </p:txBody>
      </p:sp>
      <p:pic>
        <p:nvPicPr>
          <p:cNvPr id="4" name="Content Placeholder 3" descr="la mochil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86" r="-90886"/>
          <a:stretch>
            <a:fillRect/>
          </a:stretch>
        </p:blipFill>
        <p:spPr/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358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pizarra</a:t>
            </a:r>
            <a:endParaRPr lang="en-US" dirty="0"/>
          </a:p>
        </p:txBody>
      </p:sp>
      <p:pic>
        <p:nvPicPr>
          <p:cNvPr id="4" name="Content Placeholder 3" descr="la pizarr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0" b="-2770"/>
          <a:stretch>
            <a:fillRect/>
          </a:stretch>
        </p:blipFill>
        <p:spPr/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625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regla</a:t>
            </a:r>
            <a:endParaRPr lang="en-US" dirty="0"/>
          </a:p>
        </p:txBody>
      </p:sp>
      <p:pic>
        <p:nvPicPr>
          <p:cNvPr id="4" name="Content Placeholder 3" descr="la regl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1" r="-14351"/>
          <a:stretch>
            <a:fillRect/>
          </a:stretch>
        </p:blipFill>
        <p:spPr/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42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tijeras</a:t>
            </a:r>
            <a:endParaRPr lang="en-US" dirty="0"/>
          </a:p>
        </p:txBody>
      </p:sp>
      <p:pic>
        <p:nvPicPr>
          <p:cNvPr id="4" name="Content Placeholder 3" descr="las tijer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457200" y="1732485"/>
            <a:ext cx="8229600" cy="4525963"/>
          </a:xfrm>
        </p:spPr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61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 boligraf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11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bolígrafo</a:t>
            </a:r>
            <a:endParaRPr lang="en-US" dirty="0"/>
          </a:p>
        </p:txBody>
      </p:sp>
      <p:pic>
        <p:nvPicPr>
          <p:cNvPr id="4" name="Picture 3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33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cuaderno</a:t>
            </a:r>
            <a:r>
              <a:rPr lang="en-US" dirty="0"/>
              <a:t> / la </a:t>
            </a:r>
            <a:r>
              <a:rPr lang="en-US" dirty="0" err="1"/>
              <a:t>libreta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57" y="1600200"/>
            <a:ext cx="5024486" cy="4525963"/>
          </a:xfrm>
        </p:spPr>
      </p:pic>
      <p:pic>
        <p:nvPicPr>
          <p:cNvPr id="6" name="Picture 5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22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estuche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el estuch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14" r="-1491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6614028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Photo</a:t>
            </a:r>
            <a:r>
              <a:rPr lang="es-ES_tradnl" sz="1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ES_tradnl" sz="10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credit</a:t>
            </a:r>
            <a:r>
              <a:rPr lang="es-ES_tradnl" sz="1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: Amazon - http://</a:t>
            </a:r>
            <a:r>
              <a:rPr lang="es-ES_tradnl" sz="1000" dirty="0" err="1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a.co</a:t>
            </a:r>
            <a:r>
              <a:rPr lang="es-ES_tradnl" sz="1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/dgV6r2F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  <a:effectLst/>
                <a:latin typeface="Arial"/>
                <a:cs typeface="Arial"/>
              </a:rPr>
              <a:t> </a:t>
            </a:r>
            <a:endParaRPr lang="en-US" sz="10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46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lápiz</a:t>
            </a:r>
            <a:endParaRPr lang="en-US" dirty="0"/>
          </a:p>
        </p:txBody>
      </p:sp>
      <p:pic>
        <p:nvPicPr>
          <p:cNvPr id="4" name="Content Placeholder 3" descr="el lapiz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6" b="-4996"/>
          <a:stretch>
            <a:fillRect/>
          </a:stretch>
        </p:blipFill>
        <p:spPr/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88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 ordernador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5" t="26703" r="3965" b="9106"/>
          <a:stretch/>
        </p:blipFill>
        <p:spPr>
          <a:xfrm>
            <a:off x="1092947" y="969674"/>
            <a:ext cx="6958105" cy="54210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ordenador</a:t>
            </a:r>
            <a:r>
              <a:rPr lang="en-US" dirty="0"/>
              <a:t> / </a:t>
            </a:r>
            <a:br>
              <a:rPr lang="en-US" dirty="0"/>
            </a:br>
            <a:r>
              <a:rPr lang="en-US" dirty="0"/>
              <a:t>el </a:t>
            </a:r>
            <a:r>
              <a:rPr lang="en-US" dirty="0" err="1"/>
              <a:t>computador</a:t>
            </a:r>
            <a:endParaRPr lang="en-US" dirty="0"/>
          </a:p>
        </p:txBody>
      </p:sp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90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papel</a:t>
            </a:r>
            <a:endParaRPr lang="en-US" dirty="0"/>
          </a:p>
        </p:txBody>
      </p:sp>
      <p:pic>
        <p:nvPicPr>
          <p:cNvPr id="4" name="Content Placeholder 3" descr="el pape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b="8640"/>
          <a:stretch>
            <a:fillRect/>
          </a:stretch>
        </p:blipFill>
        <p:spPr>
          <a:xfrm>
            <a:off x="457200" y="1741304"/>
            <a:ext cx="8229600" cy="4525963"/>
          </a:xfrm>
        </p:spPr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66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pegamento</a:t>
            </a:r>
            <a:r>
              <a:rPr lang="en-US" dirty="0"/>
              <a:t> / la </a:t>
            </a:r>
            <a:r>
              <a:rPr lang="en-US" dirty="0" err="1"/>
              <a:t>pega</a:t>
            </a:r>
            <a:endParaRPr lang="en-US" dirty="0"/>
          </a:p>
        </p:txBody>
      </p:sp>
      <p:pic>
        <p:nvPicPr>
          <p:cNvPr id="4" name="Content Placeholder 3" descr="el pegamento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908" r="-86908"/>
          <a:stretch>
            <a:fillRect/>
          </a:stretch>
        </p:blipFill>
        <p:spPr/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34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rotulador</a:t>
            </a:r>
            <a:endParaRPr lang="en-US" dirty="0"/>
          </a:p>
        </p:txBody>
      </p:sp>
      <p:pic>
        <p:nvPicPr>
          <p:cNvPr id="4" name="Content Placeholder 3" descr="el rotulado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861" r="-99861"/>
          <a:stretch>
            <a:fillRect/>
          </a:stretch>
        </p:blipFill>
        <p:spPr/>
      </p:pic>
      <p:pic>
        <p:nvPicPr>
          <p:cNvPr id="5" name="Picture 4" descr="New-Speaking-Latino-Logo-65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32" y="6148038"/>
            <a:ext cx="1828800" cy="621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395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</TotalTime>
  <Words>72</Words>
  <Application>Microsoft Office PowerPoint</Application>
  <PresentationFormat>On-screen Show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Courier New</vt:lpstr>
      <vt:lpstr>Palatino Linotype</vt:lpstr>
      <vt:lpstr>Executive</vt:lpstr>
      <vt:lpstr>Los objetos  de la clase</vt:lpstr>
      <vt:lpstr>el bolígrafo</vt:lpstr>
      <vt:lpstr>el cuaderno / la libreta</vt:lpstr>
      <vt:lpstr>el estuche </vt:lpstr>
      <vt:lpstr>el lápiz</vt:lpstr>
      <vt:lpstr>el ordenador /  el computador</vt:lpstr>
      <vt:lpstr>el papel</vt:lpstr>
      <vt:lpstr>el pegamento / la pega</vt:lpstr>
      <vt:lpstr>el rotulador</vt:lpstr>
      <vt:lpstr>el sacapuntas</vt:lpstr>
      <vt:lpstr>la calculadora</vt:lpstr>
      <vt:lpstr>la carpeta</vt:lpstr>
      <vt:lpstr>la goma de borrar</vt:lpstr>
      <vt:lpstr>la mesa</vt:lpstr>
      <vt:lpstr>la mochila</vt:lpstr>
      <vt:lpstr>la pizarra</vt:lpstr>
      <vt:lpstr>la regla</vt:lpstr>
      <vt:lpstr>las tijeras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objetos de la clase</dc:title>
  <dc:creator>Diana Caballero</dc:creator>
  <cp:lastModifiedBy>Danielle Engle</cp:lastModifiedBy>
  <cp:revision>2</cp:revision>
  <dcterms:created xsi:type="dcterms:W3CDTF">2017-01-09T17:49:24Z</dcterms:created>
  <dcterms:modified xsi:type="dcterms:W3CDTF">2020-04-26T23:29:57Z</dcterms:modified>
</cp:coreProperties>
</file>